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256" r:id="rId2"/>
    <p:sldId id="259" r:id="rId3"/>
    <p:sldId id="257" r:id="rId4"/>
    <p:sldId id="263" r:id="rId5"/>
    <p:sldId id="262" r:id="rId6"/>
    <p:sldId id="258" r:id="rId7"/>
    <p:sldId id="260" r:id="rId8"/>
    <p:sldId id="261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09.12.2014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716172" y="332656"/>
            <a:ext cx="10576357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МБОУ «</a:t>
            </a:r>
            <a:r>
              <a:rPr lang="ru-RU" sz="4400" b="1" cap="none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Кургузинская</a:t>
            </a:r>
            <a:r>
              <a:rPr lang="ru-RU" sz="4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СОШ ЗМР РТ</a:t>
            </a:r>
          </a:p>
          <a:p>
            <a:pPr algn="ctr"/>
            <a:r>
              <a:rPr lang="ru-RU" sz="4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ДОО «</a:t>
            </a:r>
            <a:r>
              <a:rPr lang="ru-RU" sz="44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Мирас</a:t>
            </a:r>
            <a:r>
              <a:rPr lang="ru-RU" sz="4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&amp; </a:t>
            </a:r>
            <a:r>
              <a:rPr lang="ru-RU" sz="44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Заман</a:t>
            </a:r>
            <a:r>
              <a:rPr lang="ru-RU" sz="4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4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4" descr="C:\Users\Ирина\AppData\Local\Microsoft\Windows\Temporary Internet Files\Content.Word\DSCF4753.jpg"/>
          <p:cNvPicPr/>
          <p:nvPr/>
        </p:nvPicPr>
        <p:blipFill>
          <a:blip r:embed="rId2" cstate="print"/>
          <a:srcRect l="5898" t="1976" r="2675"/>
          <a:stretch>
            <a:fillRect/>
          </a:stretch>
        </p:blipFill>
        <p:spPr bwMode="auto">
          <a:xfrm>
            <a:off x="2555776" y="2204864"/>
            <a:ext cx="4464496" cy="35728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Гульнара\Desktop\Я - лидер\ФОТКИ\DSCF23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144221">
            <a:off x="467544" y="260648"/>
            <a:ext cx="3816424" cy="2754306"/>
          </a:xfrm>
          <a:prstGeom prst="roundRect">
            <a:avLst/>
          </a:prstGeom>
          <a:noFill/>
          <a:ln w="57150">
            <a:solidFill>
              <a:schemeClr val="accent3"/>
            </a:solidFill>
          </a:ln>
        </p:spPr>
      </p:pic>
      <p:pic>
        <p:nvPicPr>
          <p:cNvPr id="3" name="Рисунок 2" descr="F:\DSCF278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800559">
            <a:off x="5318748" y="897495"/>
            <a:ext cx="3314349" cy="2490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 descr="C:\Users\Ирина\Desktop\Музыка\фотолар\DSCF917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4077072"/>
            <a:ext cx="3322859" cy="1872208"/>
          </a:xfrm>
          <a:prstGeom prst="rect">
            <a:avLst/>
          </a:prstGeom>
          <a:noFill/>
        </p:spPr>
      </p:pic>
      <p:pic>
        <p:nvPicPr>
          <p:cNvPr id="22532" name="Picture 4" descr="C:\Users\Ирина\Desktop\Музыка\фотолар\DSCF918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4" y="4077072"/>
            <a:ext cx="3888432" cy="21908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332656"/>
            <a:ext cx="8686800" cy="12241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Девиз: </a:t>
            </a:r>
            <a:r>
              <a:rPr lang="tt-RU" dirty="0" smtClean="0"/>
              <a:t>Көрәшергә, эзләргә, табарга </a:t>
            </a:r>
            <a:r>
              <a:rPr lang="tt-RU" dirty="0" smtClean="0"/>
              <a:t> </a:t>
            </a:r>
            <a:br>
              <a:rPr lang="tt-RU" dirty="0" smtClean="0"/>
            </a:br>
            <a:r>
              <a:rPr lang="tt-RU" dirty="0" smtClean="0"/>
              <a:t> </a:t>
            </a:r>
            <a:r>
              <a:rPr lang="tt-RU" dirty="0" smtClean="0"/>
              <a:t>             һәм </a:t>
            </a:r>
            <a:r>
              <a:rPr lang="tt-RU" dirty="0" smtClean="0"/>
              <a:t>бирешмәскә!</a:t>
            </a:r>
            <a:r>
              <a:rPr lang="ru-RU" dirty="0" smtClean="0"/>
              <a:t>»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t-RU" b="1" dirty="0" smtClean="0"/>
              <a:t>Символ </a:t>
            </a:r>
            <a:r>
              <a:rPr lang="tt-RU" b="1" dirty="0" smtClean="0"/>
              <a:t>ДОО:   галстук 3 цветов.</a:t>
            </a:r>
            <a:endParaRPr lang="ru-RU" b="1" dirty="0" smtClean="0"/>
          </a:p>
          <a:p>
            <a:pPr>
              <a:buNone/>
            </a:pPr>
            <a:endParaRPr lang="ru-RU" b="1" i="1" dirty="0" smtClean="0"/>
          </a:p>
          <a:p>
            <a:pPr>
              <a:buNone/>
            </a:pPr>
            <a:r>
              <a:rPr lang="ru-RU" b="1" i="1" dirty="0" smtClean="0"/>
              <a:t>Закон </a:t>
            </a:r>
            <a:r>
              <a:rPr lang="ru-RU" b="1" i="1" dirty="0" smtClean="0"/>
              <a:t>“00”-выполнять изволь. </a:t>
            </a:r>
          </a:p>
          <a:p>
            <a:pPr>
              <a:buNone/>
            </a:pPr>
            <a:r>
              <a:rPr lang="ru-RU" b="1" i="1" dirty="0" smtClean="0"/>
              <a:t>У </a:t>
            </a:r>
            <a:r>
              <a:rPr lang="ru-RU" b="1" i="1" dirty="0" smtClean="0"/>
              <a:t>нас друзья живут без “я”.</a:t>
            </a:r>
          </a:p>
          <a:p>
            <a:pPr>
              <a:buNone/>
            </a:pPr>
            <a:r>
              <a:rPr lang="ru-RU" b="1" i="1" dirty="0" smtClean="0"/>
              <a:t>Всем на удивление одно местоимение “Мы”.</a:t>
            </a:r>
          </a:p>
          <a:p>
            <a:pPr>
              <a:buNone/>
            </a:pPr>
            <a:r>
              <a:rPr lang="ru-RU" b="1" i="1" dirty="0" smtClean="0"/>
              <a:t>Если говоришь- говори откровенно, если споришь – спорь тактично.</a:t>
            </a:r>
          </a:p>
          <a:p>
            <a:pPr>
              <a:buNone/>
            </a:pPr>
            <a:r>
              <a:rPr lang="ru-RU" b="1" i="1" dirty="0" smtClean="0"/>
              <a:t>Не нравится- критикуй, критикуя - предлагай.</a:t>
            </a:r>
          </a:p>
          <a:p>
            <a:pPr>
              <a:buNone/>
            </a:pPr>
            <a:r>
              <a:rPr lang="ru-RU" b="1" i="1" dirty="0" smtClean="0"/>
              <a:t>	Лучше трудно, чем нудно.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51920" y="332657"/>
            <a:ext cx="5139680" cy="1152127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Приоритетные направления деятельности </a:t>
            </a:r>
            <a:r>
              <a:rPr lang="ru-RU" b="1" dirty="0" smtClean="0"/>
              <a:t>:</a:t>
            </a:r>
            <a:endParaRPr lang="ru-RU" b="1" dirty="0"/>
          </a:p>
        </p:txBody>
      </p:sp>
      <p:pic>
        <p:nvPicPr>
          <p:cNvPr id="4" name="Рисунок 3" descr="C:\Users\Гульнара\Desktop\МӘКТӘП\Мирас һәм заман\wdYjqN.jpg"/>
          <p:cNvPicPr/>
          <p:nvPr/>
        </p:nvPicPr>
        <p:blipFill>
          <a:blip r:embed="rId2" cstate="print"/>
          <a:srcRect l="23646" t="12202" r="25081" b="23338"/>
          <a:stretch>
            <a:fillRect/>
          </a:stretch>
        </p:blipFill>
        <p:spPr bwMode="auto">
          <a:xfrm>
            <a:off x="467544" y="1052736"/>
            <a:ext cx="3105150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923928" y="1844826"/>
          <a:ext cx="4680520" cy="3528390"/>
        </p:xfrm>
        <a:graphic>
          <a:graphicData uri="http://schemas.openxmlformats.org/drawingml/2006/table">
            <a:tbl>
              <a:tblPr/>
              <a:tblGrid>
                <a:gridCol w="4576063"/>
                <a:gridCol w="44450"/>
                <a:gridCol w="60007"/>
              </a:tblGrid>
              <a:tr h="588065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24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 -</a:t>
                      </a:r>
                      <a:r>
                        <a:rPr lang="ru-RU" sz="2400" b="1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художественно-эстетическое</a:t>
                      </a:r>
                      <a:endParaRPr lang="ru-RU" sz="24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endParaRPr lang="ru-RU" sz="900" b="0" i="0" u="none" strike="noStrike">
                        <a:latin typeface="Arial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88065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24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 -эколого-биологическое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endParaRPr lang="ru-RU" sz="900" b="0" i="0" u="none" strike="noStrike">
                        <a:latin typeface="Arial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88065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24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 -военно-патриотическое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endParaRPr lang="ru-RU" sz="900" b="0" i="0" u="none" strike="noStrike">
                        <a:latin typeface="Arial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88065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24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 -туристско-краеведческое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endParaRPr lang="ru-RU" sz="900" b="0" i="0" u="none" strike="noStrike">
                        <a:latin typeface="Arial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88065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-спортивно-техническое</a:t>
                      </a:r>
                      <a:endParaRPr lang="ru-RU" sz="24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900" b="0" i="0" u="none" strike="noStrike">
                        <a:latin typeface="Arial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88065">
                <a:tc gridSpan="2">
                  <a:txBody>
                    <a:bodyPr/>
                    <a:lstStyle/>
                    <a:p>
                      <a:pPr algn="l" fontAlgn="t"/>
                      <a:endParaRPr lang="ru-RU" sz="24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endParaRPr lang="ru-RU" sz="900" b="0" i="0" u="none" strike="noStrike" dirty="0">
                        <a:latin typeface="Arial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634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Руководитель ДОО: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476672"/>
            <a:ext cx="8712968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fontAlgn="base">
              <a:spcBef>
                <a:spcPct val="0"/>
              </a:spcBef>
              <a:spcAft>
                <a:spcPct val="0"/>
              </a:spcAft>
              <a:tabLst>
                <a:tab pos="1335088" algn="l"/>
              </a:tabLst>
            </a:pPr>
            <a:r>
              <a:rPr lang="ru-RU" sz="1100" b="1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Ахмадуллина </a:t>
            </a:r>
            <a:r>
              <a:rPr lang="ru-RU" sz="1100" b="1" dirty="0" err="1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Гулия</a:t>
            </a:r>
            <a:r>
              <a:rPr lang="ru-RU" sz="1100" b="1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100" b="1" dirty="0" err="1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Ленаровна</a:t>
            </a:r>
            <a:endParaRPr lang="ru-RU" sz="11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1335088" algn="l"/>
              </a:tabLst>
            </a:pPr>
            <a:r>
              <a:rPr lang="ru-RU" sz="1100" b="1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Личные данные:</a:t>
            </a:r>
            <a:endParaRPr lang="ru-RU" sz="11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1335088" algn="l"/>
              </a:tabLst>
            </a:pPr>
            <a:r>
              <a:rPr lang="ru-RU" sz="11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дата </a:t>
            </a:r>
            <a:r>
              <a:rPr lang="ru-RU" sz="11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рождения – </a:t>
            </a:r>
            <a:r>
              <a:rPr lang="tt-RU" sz="11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16.12.1997</a:t>
            </a:r>
            <a:endParaRPr lang="ru-RU" sz="11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1335088" algn="l"/>
              </a:tabLst>
            </a:pPr>
            <a:r>
              <a:rPr lang="ru-RU" sz="11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домашний адрес  - </a:t>
            </a:r>
            <a:r>
              <a:rPr lang="tt-RU" sz="11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Зеленодольский район, с.Бишня, ул.Школьная, д.5, кв.6 </a:t>
            </a:r>
            <a:endParaRPr lang="ru-RU" sz="11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1335088" algn="l"/>
              </a:tabLst>
            </a:pPr>
            <a:r>
              <a:rPr lang="ru-RU" sz="11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контактный телефон -  </a:t>
            </a:r>
            <a:r>
              <a:rPr lang="tt-RU" sz="11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8919699097</a:t>
            </a:r>
            <a:endParaRPr lang="ru-RU" sz="11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1335088" algn="l"/>
              </a:tabLst>
            </a:pPr>
            <a:r>
              <a:rPr lang="en-US" sz="11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e-mail – super.ahmadullina97@yandex.ru</a:t>
            </a:r>
            <a:endParaRPr lang="ru-RU" sz="11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1335088" algn="l"/>
              </a:tabLst>
            </a:pPr>
            <a:r>
              <a:rPr lang="ru-RU" sz="1100" b="1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Образование:</a:t>
            </a:r>
            <a:r>
              <a:rPr lang="ru-RU" sz="11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МБОУ «</a:t>
            </a:r>
            <a:r>
              <a:rPr lang="ru-RU" sz="1100" dirty="0" err="1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Кургузинская</a:t>
            </a:r>
            <a:r>
              <a:rPr lang="ru-RU" sz="11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СОШ ЗМР РТ», 10 класс.</a:t>
            </a:r>
            <a:endParaRPr lang="ru-RU" sz="11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1335088" algn="l"/>
              </a:tabLst>
            </a:pPr>
            <a:r>
              <a:rPr lang="ru-RU" sz="11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Опыт работы</a:t>
            </a:r>
            <a:endParaRPr lang="ru-RU" sz="11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1335088" algn="l"/>
              </a:tabLst>
            </a:pPr>
            <a:r>
              <a:rPr lang="ru-RU" sz="11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 2010 года староста класса</a:t>
            </a:r>
            <a:endParaRPr lang="ru-RU" sz="11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1335088" algn="l"/>
              </a:tabLst>
            </a:pPr>
            <a:r>
              <a:rPr lang="ru-RU" sz="11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Инициатор акции «Лучик счастья»</a:t>
            </a:r>
            <a:endParaRPr lang="ru-RU" sz="11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1335088" algn="l"/>
              </a:tabLst>
            </a:pPr>
            <a:r>
              <a:rPr lang="ru-RU" sz="11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Ведущий традиционных праздников</a:t>
            </a:r>
            <a:endParaRPr lang="ru-RU" sz="11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1335088" algn="l"/>
              </a:tabLst>
            </a:pPr>
            <a:r>
              <a:rPr lang="ru-RU" sz="11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Оформитель выставки «Я выбираю село!»</a:t>
            </a:r>
            <a:endParaRPr lang="ru-RU" sz="11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1335088" algn="l"/>
              </a:tabLst>
            </a:pPr>
            <a:r>
              <a:rPr lang="ru-RU" sz="11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Организатор акции «Делай добро» («День пожилых людей»)</a:t>
            </a:r>
            <a:endParaRPr lang="ru-RU" sz="11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1335088" algn="l"/>
              </a:tabLst>
            </a:pPr>
            <a:r>
              <a:rPr lang="ru-RU" sz="11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2014 год- руководитель организации «</a:t>
            </a:r>
            <a:r>
              <a:rPr lang="ru-RU" sz="1100" dirty="0" err="1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Мирас</a:t>
            </a:r>
            <a:r>
              <a:rPr lang="ru-RU" sz="11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&amp; </a:t>
            </a:r>
            <a:r>
              <a:rPr lang="ru-RU" sz="1100" dirty="0" err="1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Заман</a:t>
            </a:r>
            <a:r>
              <a:rPr lang="ru-RU" sz="11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» </a:t>
            </a:r>
            <a:endParaRPr lang="ru-RU" sz="11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1335088" algn="l"/>
              </a:tabLst>
            </a:pPr>
            <a:r>
              <a:rPr lang="ru-RU" sz="1100" b="1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Дополнительная информация </a:t>
            </a:r>
            <a:endParaRPr lang="ru-RU" sz="11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1335088" algn="l"/>
              </a:tabLst>
            </a:pPr>
            <a:r>
              <a:rPr lang="ru-RU" sz="1100" b="1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Интересы. Цели и планы на будущее.</a:t>
            </a:r>
            <a:endParaRPr lang="ru-RU" sz="11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335088" algn="l"/>
              </a:tabLst>
            </a:pPr>
            <a:r>
              <a:rPr lang="ru-RU" sz="11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 детской организации мы с учениками проводим разные тематические мероприятия, благотворительные акции, концерты. Например, недавно проводили  акцию «Лучик счастья», которую мы организовали с учениками в помощь детям-инвалидам. Мы навестили ребенка инвалида, подарили ей книжки, мягкие игрушки. Ещё проводили  конкурс для учеников  начальных классов «Дети рисуют страну». Они с огромным удовольствием нарисовали  живописные места родного края и получили заслуженные награды. Мы посчитали, что эта акция будет очень полезна для детей, потому что он учит их  патриотизму, любви и бережливому отношению к своей Родине.</a:t>
            </a:r>
            <a:endParaRPr lang="ru-RU" sz="11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335088" algn="l"/>
              </a:tabLst>
            </a:pPr>
            <a:r>
              <a:rPr lang="ru-RU" sz="11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Ещё я  – староста класса и занимаю эту должность уже с начальных классов.</a:t>
            </a:r>
            <a:endParaRPr lang="ru-RU" sz="11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335088" algn="l"/>
              </a:tabLst>
            </a:pPr>
            <a:r>
              <a:rPr lang="ru-RU" sz="11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 классе все меня уважают и любят, и я отвечаю им тем же. С учителями у меня тоже хорошие отношения. Вообще у нас в школе все учителя очень добрые и милые люди, так что никаких разногласий  у меня с ними, к счастью, не было.</a:t>
            </a:r>
            <a:endParaRPr lang="ru-RU" sz="11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335088" algn="l"/>
              </a:tabLst>
            </a:pPr>
            <a:r>
              <a:rPr lang="ru-RU" sz="11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Я не могу тихо сидеть в стороне от общественной жизни. </a:t>
            </a:r>
            <a:endParaRPr lang="ru-RU" sz="11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335088" algn="l"/>
              </a:tabLst>
            </a:pPr>
            <a:r>
              <a:rPr lang="ru-RU" sz="11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Мне безумно интересно участвовать в разных соревнованиях, конкурсах, олимпиадах. В любых соревнованиях хочу быть первой и прилагаю для этого максимум усилий. А если не выиграю, то не расстраиваюсь и смотрю на это совершенно  спокойно. Значит, есть более достойные для первенства, чем я. Из  школьных предметов  мне нравятся абсолютно все. И всем предметам  стараюсь уделять должного внимания. Ещё мне нравится  участвовать  в разных концертах. С удовольствием пою, танцую, читаю стихи и участвую в спектаклях. Этот страх и волнение перед выходом на сцену и  то безоблачное счастье, легкость и восторг после окончания выступления  не передать словами. К счастью, у нас в школе разные концерты, мероприятия, конкурсы проводится часто, и  скрашивают наши школьные будни.</a:t>
            </a:r>
            <a:endParaRPr lang="ru-RU" sz="11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335088" algn="l"/>
              </a:tabLst>
            </a:pPr>
            <a:r>
              <a:rPr lang="ru-RU" sz="11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Я думаю, что лидерство учит выдержке.</a:t>
            </a:r>
            <a:endParaRPr lang="ru-RU" sz="11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335088" algn="l"/>
              </a:tabLst>
            </a:pPr>
            <a:r>
              <a:rPr lang="ru-RU" sz="11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Какой же это лидер, который бросает все на полпути, расстраивается при неудачах. Любая неудача - это  не недостаток в собственных силах, а полезный опыт. Настоящий лидер  всегда умеет находить во всех плохих вещах хорошие стороны. Поэтому мой девиз жизни: «Всё  что не делается, всё к лучшему».</a:t>
            </a:r>
            <a:endParaRPr lang="ru-RU" sz="11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1335088" algn="l"/>
              </a:tabLst>
            </a:pPr>
            <a:r>
              <a:rPr lang="ru-RU" sz="11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endParaRPr lang="ru-RU" sz="11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755576" y="1268758"/>
          <a:ext cx="7416825" cy="5120640"/>
        </p:xfrm>
        <a:graphic>
          <a:graphicData uri="http://schemas.openxmlformats.org/drawingml/2006/table">
            <a:tbl>
              <a:tblPr/>
              <a:tblGrid>
                <a:gridCol w="627164"/>
                <a:gridCol w="2666133"/>
                <a:gridCol w="4123528"/>
              </a:tblGrid>
              <a:tr h="2297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12" marR="61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Название сектора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12" marR="61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Ответственные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12" marR="61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94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12" marR="61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t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Успеваемость 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12" marR="61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Халилова Адиля,  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Мазитова Гулия – 8 класс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12" marR="61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92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12" marR="61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t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Санитария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12" marR="61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Миндубаева Инзиля,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Зайнуллина Алия – 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 класс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12" marR="61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92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12" marR="61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t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Посещаемость уроков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12" marR="61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Насибуллина Эльвина,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Билалова Айгуль – 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 клас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12" marR="61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92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12" marR="61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t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Спортивно-оздоровительный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12" marR="61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Мусин Ренат,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Бикмуллин Булат – 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 класс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12" marR="61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92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5.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12" marR="61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Кул</a:t>
                      </a: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ь</a:t>
                      </a:r>
                      <a:r>
                        <a:rPr lang="tt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т-масса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12" marR="61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Нигматзянова Разиля, 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Саляхова Гульнар – 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 класс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12" marR="61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92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6.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12" marR="61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t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Военно-потриотическое, музей 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12" marR="61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Валиуллина Камилла,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Сабирова Гульяз – 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 класс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12" marR="61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92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7.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12" marR="61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t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Редколлегия 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12" marR="61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Сагиев Артур- 8 класс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Хакимова Разина – 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 класс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12" marR="61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1187624" y="238312"/>
            <a:ext cx="61206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Актив «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Мирас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&amp;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Заман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Форма одежды «</a:t>
            </a:r>
            <a:r>
              <a:rPr lang="ru-RU" b="1" dirty="0" err="1" smtClean="0">
                <a:solidFill>
                  <a:srgbClr val="FF0000"/>
                </a:solidFill>
              </a:rPr>
              <a:t>Мирас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&amp; </a:t>
            </a:r>
            <a:r>
              <a:rPr lang="ru-RU" b="1" dirty="0" err="1" smtClean="0">
                <a:solidFill>
                  <a:srgbClr val="FF0000"/>
                </a:solidFill>
              </a:rPr>
              <a:t>Заман</a:t>
            </a:r>
            <a:r>
              <a:rPr lang="ru-RU" b="1" dirty="0" smtClean="0">
                <a:solidFill>
                  <a:srgbClr val="FF0000"/>
                </a:solidFill>
              </a:rPr>
              <a:t>»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C:\Users\Ирина\AppData\Local\Microsoft\Windows\Temporary Internet Files\Content.Word\DSCF4758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839887" y="1598068"/>
            <a:ext cx="5616625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Ирина\AppData\Local\Microsoft\Windows\Temporary Internet Files\Content.Word\DSCF442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117266">
            <a:off x="181366" y="461696"/>
            <a:ext cx="4104456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Ирина\AppData\Local\Microsoft\Windows\Temporary Internet Files\Content.Word\DSCF439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21099">
            <a:off x="4442524" y="2792597"/>
            <a:ext cx="4438650" cy="332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09" name="Picture 1" descr="C:\Фотки\ЛЫЖИ 2013\DSCF34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933056"/>
            <a:ext cx="3421155" cy="25658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Ирина\Desktop\фотолар\DSCF940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097643">
            <a:off x="1297052" y="3750101"/>
            <a:ext cx="432048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Ирина\AppData\Local\Microsoft\Windows\Temporary Internet Files\Content.Word\DSCF443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5249">
            <a:off x="4782503" y="527074"/>
            <a:ext cx="3608338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5" name="Picture 1" descr="C:\Users\Ирина\Desktop\Мәктәп\Фотки\Фото 2011\23 февраль 2012\DSCF208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332656"/>
            <a:ext cx="3131840" cy="23488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Фотки\Новая папка\DSCF76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250637">
            <a:off x="395537" y="476672"/>
            <a:ext cx="3200356" cy="1800200"/>
          </a:xfrm>
          <a:prstGeom prst="rect">
            <a:avLst/>
          </a:prstGeom>
          <a:noFill/>
        </p:spPr>
      </p:pic>
      <p:pic>
        <p:nvPicPr>
          <p:cNvPr id="3" name="Рисунок 2" descr="F:\DCIM\102_FUJI\DSCF236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104023">
            <a:off x="5422829" y="476080"/>
            <a:ext cx="3417622" cy="2476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F:\DCIM\102_FUJI\DSCF239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083743">
            <a:off x="559413" y="3442027"/>
            <a:ext cx="3245145" cy="2434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Гульнара\Desktop\Я - лидер\ФОТКИ\DSCF2310.JPG"/>
          <p:cNvPicPr>
            <a:picLocks noChangeAspect="1" noChangeArrowheads="1"/>
          </p:cNvPicPr>
          <p:nvPr/>
        </p:nvPicPr>
        <p:blipFill>
          <a:blip r:embed="rId5" cstate="print"/>
          <a:srcRect l="6592" t="11168" r="22337"/>
          <a:stretch>
            <a:fillRect/>
          </a:stretch>
        </p:blipFill>
        <p:spPr bwMode="auto">
          <a:xfrm rot="630510">
            <a:off x="4644008" y="2924944"/>
            <a:ext cx="3960440" cy="35685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48</TotalTime>
  <Words>660</Words>
  <Application>Microsoft Office PowerPoint</Application>
  <PresentationFormat>Экран (4:3)</PresentationFormat>
  <Paragraphs>82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Трек</vt:lpstr>
      <vt:lpstr>Слайд 1</vt:lpstr>
      <vt:lpstr>Девиз: Көрәшергә, эзләргә, табарга                 һәм бирешмәскә!» </vt:lpstr>
      <vt:lpstr>Слайд 3</vt:lpstr>
      <vt:lpstr>Руководитель ДОО: </vt:lpstr>
      <vt:lpstr>Слайд 5</vt:lpstr>
      <vt:lpstr>Форма одежды «Мирас &amp; Заман» 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Гульнара</dc:creator>
  <cp:lastModifiedBy>Ирина</cp:lastModifiedBy>
  <cp:revision>6</cp:revision>
  <dcterms:created xsi:type="dcterms:W3CDTF">2014-12-09T09:26:34Z</dcterms:created>
  <dcterms:modified xsi:type="dcterms:W3CDTF">2014-12-09T10:25:26Z</dcterms:modified>
</cp:coreProperties>
</file>